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2" r:id="rId7"/>
    <p:sldId id="301" r:id="rId8"/>
    <p:sldId id="263" r:id="rId9"/>
    <p:sldId id="302" r:id="rId10"/>
    <p:sldId id="272" r:id="rId11"/>
    <p:sldId id="264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281" r:id="rId20"/>
    <p:sldId id="282" r:id="rId21"/>
  </p:sldIdLst>
  <p:sldSz cx="9144000" cy="5143500" type="screen16x9"/>
  <p:notesSz cx="6858000" cy="9144000"/>
  <p:embeddedFontLst>
    <p:embeddedFont>
      <p:font typeface="Anaheim" panose="020B0600000101010101" charset="0"/>
      <p:regular r:id="rId23"/>
    </p:embeddedFont>
    <p:embeddedFont>
      <p:font typeface="Barlow Condensed ExtraBold" panose="00000906000000000000" pitchFamily="2" charset="0"/>
      <p:bold r:id="rId24"/>
      <p:boldItalic r:id="rId25"/>
    </p:embeddedFont>
    <p:embeddedFont>
      <p:font typeface="Nunito Light" pitchFamily="2" charset="0"/>
      <p:regular r:id="rId26"/>
      <p:italic r:id="rId27"/>
    </p:embeddedFont>
    <p:embeddedFont>
      <p:font typeface="Overpass Mono" panose="020B0600000101010101" charset="0"/>
      <p:regular r:id="rId28"/>
      <p:bold r:id="rId29"/>
    </p:embeddedFont>
    <p:embeddedFont>
      <p:font typeface="Raleway SemiBold" pitchFamily="2" charset="0"/>
      <p:bold r:id="rId30"/>
      <p:boldItalic r:id="rId31"/>
    </p:embeddedFont>
    <p:embeddedFont>
      <p:font typeface="Roboto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italic r:id="rId36"/>
    </p:embeddedFont>
    <p:embeddedFont>
      <p:font typeface="고도 B" panose="02000503000000020004" pitchFamily="2" charset="-127"/>
      <p:regular r:id="rId37"/>
    </p:embeddedFont>
    <p:embeddedFont>
      <p:font typeface="고도 M" panose="02000503000000020004" pitchFamily="2" charset="-127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19B23E-9F8B-4C56-99E4-AAA15877F9DB}">
  <a:tblStyle styleId="{C419B23E-9F8B-4C56-99E4-AAA15877F9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116A75-F122-4941-B9D2-06A1397928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9946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35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067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6965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44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7617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847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8b3994a781_0_25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8b3994a781_0_25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04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4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 dirty="0"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 dirty="0"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 dirty="0"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 dirty="0"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 dirty="0"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 dirty="0"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 dirty="0"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 dirty="0"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고도 M" panose="02000503000000020004" pitchFamily="2" charset="-127"/>
                <a:ea typeface="고도 M" panose="02000503000000020004" pitchFamily="2" charset="-127"/>
                <a:cs typeface="고도 M" panose="02000503000000020004" pitchFamily="2" charset="-127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 dirty="0"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고도 M" panose="02000503000000020004" pitchFamily="2" charset="-127"/>
                <a:ea typeface="고도 M" panose="02000503000000020004" pitchFamily="2" charset="-127"/>
                <a:cs typeface="고도 M" panose="02000503000000020004" pitchFamily="2" charset="-127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 dirty="0"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고도 M" panose="02000503000000020004" pitchFamily="2" charset="-127"/>
                <a:ea typeface="고도 M" panose="02000503000000020004" pitchFamily="2" charset="-127"/>
                <a:cs typeface="고도 M" panose="02000503000000020004" pitchFamily="2" charset="-127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 dirty="0"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고도 M" panose="02000503000000020004" pitchFamily="2" charset="-127"/>
                <a:ea typeface="고도 M" panose="02000503000000020004" pitchFamily="2" charset="-127"/>
                <a:cs typeface="고도 M" panose="02000503000000020004" pitchFamily="2" charset="-127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  <a:latin typeface="고도 M" panose="02000503000000020004" pitchFamily="2" charset="-127"/>
                <a:ea typeface="고도 M" panose="02000503000000020004" pitchFamily="2" charset="-127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 dirty="0"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9" r:id="rId6"/>
    <p:sldLayoutId id="2147483661" r:id="rId7"/>
    <p:sldLayoutId id="2147483662" r:id="rId8"/>
    <p:sldLayoutId id="2147483665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고도 M" panose="02000503000000020004" pitchFamily="2" charset="-127"/>
          <a:ea typeface="고도 M" panose="02000503000000020004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고도 M" panose="02000503000000020004" pitchFamily="2" charset="-127"/>
          <a:ea typeface="고도 M" panose="02000503000000020004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lose-up-hacker_4474775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cheerful-woman-writing-documents_1372780.htm" TargetMode="External"/><Relationship Id="rId7" Type="http://schemas.openxmlformats.org/officeDocument/2006/relationships/hyperlink" Target="https://www.freepik.com/free-photo/young-woman-enjoying-new-technologies_335706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hacking-concept_447479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teacher-talking-with-his-students-online_776403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close-up-hacker_4474716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man-using-laptop-cafe_3464635.htm/?utm_source=slidesgo_template&amp;utm_medium=referral-link&amp;utm_campaign=sg_resources&amp;utm_content=freepi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글자 </a:t>
            </a:r>
            <a:r>
              <a:rPr lang="en-US" altLang="ko-KR" dirty="0"/>
              <a:t>– </a:t>
            </a:r>
            <a:r>
              <a:rPr lang="ko-KR" altLang="en-US" dirty="0"/>
              <a:t>글꼴 컨버터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723195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</a:rPr>
              <a:t>2024-1</a:t>
            </a:r>
            <a:r>
              <a:rPr lang="ko-KR" altLang="en-US" sz="2100" dirty="0">
                <a:solidFill>
                  <a:schemeClr val="dk2"/>
                </a:solidFill>
              </a:rPr>
              <a:t>학기 지능영상처리 프로젝트</a:t>
            </a:r>
            <a:endParaRPr lang="en-US" altLang="ko-KR" sz="21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dk2"/>
                </a:solidFill>
              </a:rPr>
              <a:t>20207142 </a:t>
            </a:r>
            <a:r>
              <a:rPr lang="ko-KR" altLang="en-US" sz="2100" dirty="0">
                <a:solidFill>
                  <a:schemeClr val="dk2"/>
                </a:solidFill>
              </a:rPr>
              <a:t>최용규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한글 입력 받기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글자 파일 목록 생성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</a:t>
            </a:r>
            <a:endParaRPr dirty="0"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라이브러리 불러오기</a:t>
            </a:r>
            <a:r>
              <a:rPr lang="en-US" altLang="ko-KR" dirty="0"/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초</a:t>
            </a:r>
            <a:r>
              <a:rPr lang="en-US" altLang="ko-KR" dirty="0"/>
              <a:t>,</a:t>
            </a:r>
            <a:r>
              <a:rPr lang="ko-KR" altLang="en-US" dirty="0"/>
              <a:t>중</a:t>
            </a:r>
            <a:r>
              <a:rPr lang="en-US" altLang="ko-KR" dirty="0"/>
              <a:t>,</a:t>
            </a:r>
            <a:r>
              <a:rPr lang="ko-KR" altLang="en-US" dirty="0"/>
              <a:t>종성 정의</a:t>
            </a:r>
            <a:r>
              <a:rPr lang="en-US" altLang="ko-KR" dirty="0"/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 정의 함수 생성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</a:t>
            </a:r>
            <a:endParaRPr dirty="0"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베이스 팔레트 생성</a:t>
            </a:r>
            <a:r>
              <a:rPr lang="en-US" altLang="ko-KR" dirty="0"/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제어용 전역 변수 생성</a:t>
            </a: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2</a:t>
            </a:r>
            <a:endParaRPr dirty="0"/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6317673" y="3826425"/>
            <a:ext cx="2105891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팔레트에 그리기 완료 후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결과물 보여주기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6</a:t>
            </a:r>
            <a:endParaRPr dirty="0"/>
          </a:p>
        </p:txBody>
      </p:sp>
      <p:sp>
        <p:nvSpPr>
          <p:cNvPr id="669" name="Google Shape;669;p43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글자 파일 로드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연결 요소 검출로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배경 제거</a:t>
            </a:r>
            <a:endParaRPr dirty="0"/>
          </a:p>
        </p:txBody>
      </p:sp>
      <p:sp>
        <p:nvSpPr>
          <p:cNvPr id="670" name="Google Shape;670;p43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4</a:t>
            </a:r>
            <a:endParaRPr dirty="0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베이스 팔레트에 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글자 복사</a:t>
            </a:r>
            <a:endParaRPr dirty="0"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5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</a:t>
            </a:r>
            <a:r>
              <a:rPr lang="en" dirty="0"/>
              <a:t> 1. D</a:t>
            </a:r>
            <a:r>
              <a:rPr lang="en-US" dirty="0" err="1"/>
              <a:t>efinition</a:t>
            </a:r>
            <a:endParaRPr dirty="0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189F20-D337-8710-7525-09A3F56C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519" y="1027316"/>
            <a:ext cx="7522960" cy="39758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</a:t>
            </a:r>
            <a:r>
              <a:rPr lang="en" dirty="0"/>
              <a:t> 2. </a:t>
            </a:r>
            <a:r>
              <a:rPr lang="en-US" dirty="0"/>
              <a:t>Create Base</a:t>
            </a:r>
            <a:endParaRPr dirty="0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189F20-D337-8710-7525-09A3F56C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519" y="1180162"/>
            <a:ext cx="7522960" cy="36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7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</a:t>
            </a:r>
            <a:r>
              <a:rPr lang="en" dirty="0"/>
              <a:t> 3. </a:t>
            </a:r>
            <a:r>
              <a:rPr lang="en-US" dirty="0"/>
              <a:t>Input &amp; Generate</a:t>
            </a:r>
            <a:endParaRPr dirty="0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189F20-D337-8710-7525-09A3F56C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519" y="1481091"/>
            <a:ext cx="7522960" cy="30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2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</a:t>
            </a:r>
            <a:r>
              <a:rPr lang="en" dirty="0"/>
              <a:t> 4. </a:t>
            </a:r>
            <a:r>
              <a:rPr lang="en-US" dirty="0"/>
              <a:t>Load &amp; Capture</a:t>
            </a:r>
            <a:endParaRPr dirty="0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189F20-D337-8710-7525-09A3F56C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0519" y="1230022"/>
            <a:ext cx="7522960" cy="35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5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</a:t>
            </a:r>
            <a:r>
              <a:rPr lang="en" dirty="0"/>
              <a:t> 5. </a:t>
            </a:r>
            <a:r>
              <a:rPr lang="en-US" dirty="0"/>
              <a:t>Paint in Base</a:t>
            </a:r>
            <a:endParaRPr dirty="0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189F20-D337-8710-7525-09A3F56C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725" y="1012200"/>
            <a:ext cx="4256918" cy="3975801"/>
          </a:xfrm>
          <a:prstGeom prst="rect">
            <a:avLst/>
          </a:prstGeom>
        </p:spPr>
      </p:pic>
      <p:sp>
        <p:nvSpPr>
          <p:cNvPr id="2" name="Google Shape;926;p54">
            <a:extLst>
              <a:ext uri="{FF2B5EF4-FFF2-40B4-BE49-F238E27FC236}">
                <a16:creationId xmlns:a16="http://schemas.microsoft.com/office/drawing/2014/main" id="{EB40FB8F-6949-785B-E4C5-8DA4DC0A3CCE}"/>
              </a:ext>
            </a:extLst>
          </p:cNvPr>
          <p:cNvSpPr txBox="1"/>
          <p:nvPr/>
        </p:nvSpPr>
        <p:spPr>
          <a:xfrm>
            <a:off x="4850259" y="1012200"/>
            <a:ext cx="356640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Count==1: </a:t>
            </a:r>
            <a:r>
              <a:rPr lang="ko-KR" altLang="en-US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초성</a:t>
            </a:r>
            <a:endParaRPr lang="en-US" altLang="ko-KR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Count==2:</a:t>
            </a:r>
            <a:r>
              <a:rPr lang="ko-KR" altLang="en-US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중성</a:t>
            </a:r>
            <a:endParaRPr lang="en-US" altLang="ko-KR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Else: </a:t>
            </a:r>
            <a:r>
              <a:rPr lang="ko-KR" altLang="en-US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종성</a:t>
            </a:r>
            <a:endParaRPr lang="en-US" altLang="ko-KR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중성 처리 중간 </a:t>
            </a:r>
            <a:r>
              <a:rPr lang="en-US" altLang="ko-KR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if</a:t>
            </a:r>
            <a:r>
              <a:rPr lang="ko-KR" altLang="en-US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문</a:t>
            </a:r>
            <a:r>
              <a:rPr lang="en-US" altLang="ko-KR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: </a:t>
            </a:r>
            <a:r>
              <a:rPr lang="ko-KR" altLang="en-US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초성 아래에 붙는 중성 검사를 통해 위치 조정</a:t>
            </a:r>
            <a:endParaRPr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988547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</a:t>
            </a:r>
            <a:r>
              <a:rPr lang="en" dirty="0"/>
              <a:t> 6. </a:t>
            </a:r>
            <a:r>
              <a:rPr lang="en-US" dirty="0"/>
              <a:t>Show</a:t>
            </a:r>
            <a:endParaRPr dirty="0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1189F20-D337-8710-7525-09A3F56C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9262" y="1412946"/>
            <a:ext cx="3856720" cy="235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526A1A-C478-FE44-BDD2-C0BEB47F9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383" y="1917106"/>
            <a:ext cx="4484812" cy="167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29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video</a:t>
            </a:r>
            <a:endParaRPr dirty="0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2024-06-08 09-59-53">
            <a:hlinkClick r:id="" action="ppaction://media"/>
            <a:extLst>
              <a:ext uri="{FF2B5EF4-FFF2-40B4-BE49-F238E27FC236}">
                <a16:creationId xmlns:a16="http://schemas.microsoft.com/office/drawing/2014/main" id="{5D1C63BC-D2F2-3C62-B1FD-596421B12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990" y="977382"/>
            <a:ext cx="7143898" cy="401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마치며</a:t>
            </a:r>
            <a:r>
              <a:rPr lang="en-US" altLang="ko-KR" dirty="0"/>
              <a:t>…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027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n" dirty="0"/>
              <a:t>!</a:t>
            </a:r>
            <a:endParaRPr dirty="0"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4" name="Google Shape;914;p52"/>
          <p:cNvSpPr txBox="1"/>
          <p:nvPr/>
        </p:nvSpPr>
        <p:spPr>
          <a:xfrm>
            <a:off x="2788650" y="4328875"/>
            <a:ext cx="35667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Please, keep this slide for attribution.</a:t>
            </a:r>
            <a:endParaRPr b="1"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</p:txBody>
      </p:sp>
      <p:sp>
        <p:nvSpPr>
          <p:cNvPr id="2" name="Google Shape;914;p52">
            <a:extLst>
              <a:ext uri="{FF2B5EF4-FFF2-40B4-BE49-F238E27FC236}">
                <a16:creationId xmlns:a16="http://schemas.microsoft.com/office/drawing/2014/main" id="{93A293EC-DC97-8534-383F-CD8C10FE1FB8}"/>
              </a:ext>
            </a:extLst>
          </p:cNvPr>
          <p:cNvSpPr txBox="1"/>
          <p:nvPr/>
        </p:nvSpPr>
        <p:spPr>
          <a:xfrm>
            <a:off x="2788650" y="1962450"/>
            <a:ext cx="35667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002060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시연용 폰트 </a:t>
            </a:r>
            <a:r>
              <a:rPr lang="en-US" altLang="ko-KR" b="1" dirty="0">
                <a:solidFill>
                  <a:srgbClr val="002060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: </a:t>
            </a:r>
            <a:r>
              <a:rPr lang="ko-KR" altLang="en-US" b="1" dirty="0" err="1">
                <a:solidFill>
                  <a:srgbClr val="002060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나눔손글씨곰신체</a:t>
            </a:r>
            <a:endParaRPr b="1" dirty="0">
              <a:solidFill>
                <a:srgbClr val="002060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dirty="0">
                <a:latin typeface="고도 B" panose="02000503000000020004" pitchFamily="2" charset="-127"/>
                <a:ea typeface="고도 B" panose="02000503000000020004" pitchFamily="2" charset="-127"/>
              </a:rPr>
              <a:t>본 프로젝트는 다음 주제를 따릅니다</a:t>
            </a:r>
            <a:r>
              <a:rPr lang="en-US" altLang="ko-KR" b="0" dirty="0"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b="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- 1 </a:t>
            </a:r>
            <a:r>
              <a:rPr lang="ko-KR" altLang="en-US" dirty="0"/>
              <a:t>글자 이상이면 됨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한 번에 문장을 입력하면 전부 바꿔 주면 더 좋음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초성</a:t>
            </a:r>
            <a:r>
              <a:rPr lang="en-US" altLang="ko-KR" dirty="0"/>
              <a:t>, </a:t>
            </a:r>
            <a:r>
              <a:rPr lang="ko-KR" altLang="en-US" dirty="0"/>
              <a:t>중성</a:t>
            </a:r>
            <a:r>
              <a:rPr lang="en-US" altLang="ko-KR" dirty="0"/>
              <a:t>, </a:t>
            </a:r>
            <a:r>
              <a:rPr lang="ko-KR" altLang="en-US" dirty="0"/>
              <a:t>종성을 따로 저장해 놓아도 되고</a:t>
            </a:r>
            <a:r>
              <a:rPr lang="en-US" altLang="ko-KR" dirty="0"/>
              <a:t>, </a:t>
            </a:r>
            <a:r>
              <a:rPr lang="ko-KR" altLang="en-US" dirty="0"/>
              <a:t>자음과 모음만 저장해 놓았다가 모아서 완성된 한글폰트를 보여 주어도 됨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글리프</a:t>
            </a:r>
            <a:r>
              <a:rPr lang="en-US" altLang="ko-KR" dirty="0"/>
              <a:t>(</a:t>
            </a:r>
            <a:r>
              <a:rPr lang="ko-KR" altLang="en-US" dirty="0"/>
              <a:t>글자가 들어가는 영역</a:t>
            </a:r>
            <a:r>
              <a:rPr lang="en-US" altLang="ko-KR" dirty="0"/>
              <a:t>)</a:t>
            </a:r>
            <a:r>
              <a:rPr lang="ko-KR" altLang="en-US" dirty="0"/>
              <a:t>를 다르게 해서 모아서 각 글자를 만들면 됨</a:t>
            </a:r>
            <a:r>
              <a:rPr lang="en-US" altLang="ko-KR" dirty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 RESOURCES</a:t>
            </a:r>
            <a:endParaRPr dirty="0"/>
          </a:p>
        </p:txBody>
      </p:sp>
      <p:sp>
        <p:nvSpPr>
          <p:cNvPr id="920" name="Google Shape;920;p53"/>
          <p:cNvSpPr txBox="1"/>
          <p:nvPr/>
        </p:nvSpPr>
        <p:spPr>
          <a:xfrm>
            <a:off x="754542" y="1134000"/>
            <a:ext cx="356640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</a:rPr>
              <a:t>PHOTOS:</a:t>
            </a:r>
            <a:endParaRPr dirty="0">
              <a:solidFill>
                <a:schemeClr val="lt1"/>
              </a:solidFill>
              <a:uFill>
                <a:noFill/>
              </a:u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Close up of hacker</a:t>
            </a:r>
            <a:endParaRPr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Teacher talking with his students online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Hacking concept</a:t>
            </a:r>
            <a:endParaRPr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 woman enjoying new technologies</a:t>
            </a:r>
            <a:endParaRPr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  <a:hlinkClick r:id="rId8"/>
              </a:rPr>
              <a:t>Close up of hacker</a:t>
            </a:r>
            <a:endParaRPr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고도 M" panose="02000503000000020004" pitchFamily="2" charset="-127"/>
                <a:ea typeface="고도 M" panose="02000503000000020004" pitchFamily="2" charset="-127"/>
                <a:cs typeface="Anaheim"/>
                <a:sym typeface="Anahei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 using laptop in cafe</a:t>
            </a:r>
            <a:endParaRPr dirty="0">
              <a:solidFill>
                <a:schemeClr val="lt1"/>
              </a:solidFill>
              <a:latin typeface="고도 M" panose="02000503000000020004" pitchFamily="2" charset="-127"/>
              <a:ea typeface="고도 M" panose="02000503000000020004" pitchFamily="2" charset="-127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cs typeface="Overpass Mono"/>
              </a:rPr>
              <a:t>프로젝트 설명</a:t>
            </a:r>
            <a:endParaRPr sz="2200" b="1" dirty="0"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03</a:t>
            </a:r>
            <a:endParaRPr sz="3500" b="1" dirty="0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703618" y="2163531"/>
            <a:ext cx="2271957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>
                <a:cs typeface="Overpass Mono"/>
                <a:sym typeface="Overpass Mono"/>
              </a:rPr>
              <a:t>코드 설명 및 시연</a:t>
            </a:r>
            <a:endParaRPr sz="2200" b="1" dirty="0"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 리소스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마치며</a:t>
            </a:r>
            <a:r>
              <a:rPr lang="en-US" altLang="ko-KR" dirty="0"/>
              <a:t>…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8" y="1973025"/>
            <a:ext cx="3962501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 프로젝트는 </a:t>
            </a:r>
            <a:r>
              <a:rPr lang="en-US" altLang="ko-KR" dirty="0"/>
              <a:t>2024-1</a:t>
            </a:r>
            <a:r>
              <a:rPr lang="ko-KR" altLang="en-US" dirty="0"/>
              <a:t>학기</a:t>
            </a:r>
            <a:r>
              <a:rPr lang="en-US" altLang="ko-KR" dirty="0"/>
              <a:t>: </a:t>
            </a:r>
            <a:r>
              <a:rPr lang="ko-KR" altLang="en-US" dirty="0"/>
              <a:t>지능영상처리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과목을 마무리하며 진행된 프로젝트입니다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INTRODUCTION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설명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350327" y="2388200"/>
            <a:ext cx="4509655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이 프로젝트는 </a:t>
            </a:r>
            <a:r>
              <a:rPr lang="en-US" altLang="ko-KR" sz="1400" dirty="0"/>
              <a:t>“</a:t>
            </a:r>
            <a:r>
              <a:rPr lang="ko-KR" altLang="en-US" sz="1400" dirty="0"/>
              <a:t>지능영상처리</a:t>
            </a:r>
            <a:r>
              <a:rPr lang="en-US" altLang="ko-KR" sz="1400" dirty="0"/>
              <a:t>“ </a:t>
            </a:r>
            <a:r>
              <a:rPr lang="ko-KR" altLang="en-US" sz="1400" dirty="0"/>
              <a:t>시간에서 배웠던</a:t>
            </a:r>
            <a:endParaRPr lang="en-US" altLang="ko-KR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항목들 중</a:t>
            </a:r>
            <a:r>
              <a:rPr lang="en-US" altLang="ko-KR" sz="1400" dirty="0"/>
              <a:t> [</a:t>
            </a:r>
            <a:r>
              <a:rPr lang="ko-KR" altLang="en-US" sz="1400" dirty="0"/>
              <a:t>영상 분할 </a:t>
            </a:r>
            <a:r>
              <a:rPr lang="en-US" altLang="ko-KR" sz="1400" dirty="0"/>
              <a:t>– </a:t>
            </a:r>
            <a:r>
              <a:rPr lang="ko-KR" altLang="en-US" sz="1400" dirty="0"/>
              <a:t>연결 요소 검출</a:t>
            </a:r>
            <a:r>
              <a:rPr lang="en-US" altLang="ko-KR" sz="1400" dirty="0"/>
              <a:t>]</a:t>
            </a:r>
            <a:r>
              <a:rPr lang="ko-KR" altLang="en-US" sz="1400" dirty="0"/>
              <a:t>을 베이스로 합니다</a:t>
            </a:r>
            <a:r>
              <a:rPr lang="en-US" altLang="ko-KR" sz="1400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한글을 </a:t>
            </a:r>
            <a:r>
              <a:rPr lang="en-US" altLang="ko-KR" sz="1400" dirty="0"/>
              <a:t>1</a:t>
            </a:r>
            <a:r>
              <a:rPr lang="ko-KR" altLang="en-US" sz="1400" dirty="0"/>
              <a:t>글자 이상 입력하면 그것을 자기가 미리 저장해 놓은 자음과 모음을 모아서 완성된 글자로 출력</a:t>
            </a:r>
            <a:endParaRPr lang="en-US" altLang="ko-KR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구현 방식</a:t>
            </a:r>
            <a:r>
              <a:rPr lang="en-US" altLang="ko-KR" sz="1400" dirty="0"/>
              <a:t>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글자를 입력하면</a:t>
            </a:r>
            <a:r>
              <a:rPr lang="en-US" altLang="ko-KR" sz="1400" dirty="0"/>
              <a:t>, </a:t>
            </a:r>
            <a:r>
              <a:rPr lang="ko-KR" altLang="en-US" sz="1400" dirty="0"/>
              <a:t>사전 설정 되어있는 </a:t>
            </a:r>
            <a:r>
              <a:rPr lang="ko-KR" altLang="en-US" sz="1400" dirty="0" err="1"/>
              <a:t>손글씨</a:t>
            </a:r>
            <a:r>
              <a:rPr lang="ko-KR" altLang="en-US" sz="1400" dirty="0"/>
              <a:t> 폰트 조각을 불러와서 </a:t>
            </a:r>
            <a:r>
              <a:rPr lang="en-US" altLang="ko-KR" sz="1400" dirty="0"/>
              <a:t>base palette</a:t>
            </a:r>
            <a:r>
              <a:rPr lang="ko-KR" altLang="en-US" sz="1400" dirty="0"/>
              <a:t>에 입히는 방식으로 설계하였습니다</a:t>
            </a:r>
            <a:r>
              <a:rPr lang="en-US" altLang="ko-KR" sz="1400" dirty="0"/>
              <a:t>.</a:t>
            </a:r>
            <a:endParaRPr sz="1400"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프로젝트는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 리소스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35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내 사용 리소스</a:t>
            </a:r>
            <a:endParaRPr dirty="0"/>
          </a:p>
        </p:txBody>
      </p:sp>
      <p:sp>
        <p:nvSpPr>
          <p:cNvPr id="387" name="Google Shape;387;p34"/>
          <p:cNvSpPr/>
          <p:nvPr/>
        </p:nvSpPr>
        <p:spPr>
          <a:xfrm flipH="1">
            <a:off x="7903705" y="1829925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 flipH="1">
            <a:off x="1187626" y="3498350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7737303" y="3498350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734270" y="2126750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VS Code</a:t>
            </a:r>
            <a:endParaRPr dirty="0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Handmade Font         </a:t>
            </a:r>
            <a:endParaRPr sz="2000"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3.10</a:t>
            </a:r>
            <a:endParaRPr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OpenCV 4.9.0</a:t>
            </a:r>
            <a:endParaRPr dirty="0"/>
          </a:p>
        </p:txBody>
      </p:sp>
      <p:sp>
        <p:nvSpPr>
          <p:cNvPr id="401" name="Google Shape;401;p34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7935174" y="3200675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8250834" y="3498349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949925" y="3796075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728536" y="3201525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514308" y="3498350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877356" y="3796075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8071052" y="2126750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79306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4"/>
          <p:cNvSpPr/>
          <p:nvPr/>
        </p:nvSpPr>
        <p:spPr>
          <a:xfrm>
            <a:off x="1489597" y="3357804"/>
            <a:ext cx="461206" cy="460842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178541" y="3360348"/>
            <a:ext cx="456169" cy="455755"/>
            <a:chOff x="858739" y="828453"/>
            <a:chExt cx="456169" cy="455755"/>
          </a:xfrm>
        </p:grpSpPr>
        <p:sp>
          <p:nvSpPr>
            <p:cNvPr id="417" name="Google Shape;417;p34"/>
            <p:cNvSpPr/>
            <p:nvPr/>
          </p:nvSpPr>
          <p:spPr>
            <a:xfrm>
              <a:off x="860893" y="976860"/>
              <a:ext cx="113080" cy="114505"/>
            </a:xfrm>
            <a:custGeom>
              <a:avLst/>
              <a:gdLst/>
              <a:ahLst/>
              <a:cxnLst/>
              <a:rect l="l" t="t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51951" y="1169337"/>
              <a:ext cx="114505" cy="112716"/>
            </a:xfrm>
            <a:custGeom>
              <a:avLst/>
              <a:gdLst/>
              <a:ahLst/>
              <a:cxnLst/>
              <a:rect l="l" t="t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58739" y="1141888"/>
              <a:ext cx="142684" cy="142320"/>
            </a:xfrm>
            <a:custGeom>
              <a:avLst/>
              <a:gdLst/>
              <a:ahLst/>
              <a:cxnLst/>
              <a:rect l="l" t="t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915065" y="828453"/>
              <a:ext cx="399843" cy="398357"/>
            </a:xfrm>
            <a:custGeom>
              <a:avLst/>
              <a:gdLst/>
              <a:ahLst/>
              <a:cxnLst/>
              <a:rect l="l" t="t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/>
          <p:nvPr/>
        </p:nvSpPr>
        <p:spPr>
          <a:xfrm>
            <a:off x="1518292" y="1986386"/>
            <a:ext cx="403817" cy="460478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4"/>
          <p:cNvGrpSpPr/>
          <p:nvPr/>
        </p:nvGrpSpPr>
        <p:grpSpPr>
          <a:xfrm>
            <a:off x="7190734" y="1989677"/>
            <a:ext cx="431782" cy="457187"/>
            <a:chOff x="-1611775" y="1332800"/>
            <a:chExt cx="469175" cy="492075"/>
          </a:xfrm>
        </p:grpSpPr>
        <p:sp>
          <p:nvSpPr>
            <p:cNvPr id="424" name="Google Shape;424;p34"/>
            <p:cNvSpPr/>
            <p:nvPr/>
          </p:nvSpPr>
          <p:spPr>
            <a:xfrm>
              <a:off x="-1581150" y="1758225"/>
              <a:ext cx="107025" cy="66650"/>
            </a:xfrm>
            <a:custGeom>
              <a:avLst/>
              <a:gdLst/>
              <a:ahLst/>
              <a:cxnLst/>
              <a:rect l="l" t="t" r="r" b="b"/>
              <a:pathLst>
                <a:path w="4281" h="2666" extrusionOk="0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303525" y="1480925"/>
              <a:ext cx="86875" cy="87275"/>
            </a:xfrm>
            <a:custGeom>
              <a:avLst/>
              <a:gdLst/>
              <a:ahLst/>
              <a:cxnLst/>
              <a:rect l="l" t="t" r="r" b="b"/>
              <a:pathLst>
                <a:path w="3475" h="3491" extrusionOk="0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1611775" y="1332800"/>
              <a:ext cx="291975" cy="424600"/>
            </a:xfrm>
            <a:custGeom>
              <a:avLst/>
              <a:gdLst/>
              <a:ahLst/>
              <a:cxnLst/>
              <a:rect l="l" t="t" r="r" b="b"/>
              <a:pathLst>
                <a:path w="11679" h="16984" extrusionOk="0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1466375" y="1586775"/>
              <a:ext cx="323775" cy="214850"/>
            </a:xfrm>
            <a:custGeom>
              <a:avLst/>
              <a:gdLst/>
              <a:ahLst/>
              <a:cxnLst/>
              <a:rect l="l" t="t" r="r" b="b"/>
              <a:pathLst>
                <a:path w="12951" h="8594" extrusionOk="0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DF5F6461-79A4-33A1-23A5-92AB40809E2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altLang="ko-KR" dirty="0"/>
              <a:t>With Custom </a:t>
            </a:r>
            <a:r>
              <a:rPr lang="en-US" altLang="ko-KR" dirty="0" err="1"/>
              <a:t>Conda</a:t>
            </a:r>
            <a:r>
              <a:rPr lang="en-US" altLang="ko-KR" dirty="0"/>
              <a:t> Environment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E740AEF-9747-DD8F-DAF5-0A8EA99E2EF2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altLang="ko-KR" dirty="0"/>
              <a:t>With Custom </a:t>
            </a:r>
            <a:r>
              <a:rPr lang="en-US" altLang="ko-KR" dirty="0" err="1"/>
              <a:t>Conda</a:t>
            </a:r>
            <a:r>
              <a:rPr lang="en-US" altLang="ko-KR" dirty="0"/>
              <a:t> Environment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6B28B6FC-3D54-86B6-11CC-B607A9047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나눔손글씨</a:t>
            </a:r>
            <a:r>
              <a:rPr lang="ko-KR" altLang="en-US" dirty="0"/>
              <a:t> </a:t>
            </a:r>
            <a:r>
              <a:rPr lang="ko-KR" altLang="en-US" dirty="0" err="1"/>
              <a:t>곰신체</a:t>
            </a:r>
            <a:endParaRPr lang="ko-KR" altLang="en-US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57E51C2B-72F4-5C03-0FAF-BAB38FC13E51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Windows 11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 설명 및 시연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55642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365</Words>
  <Application>Microsoft Office PowerPoint</Application>
  <PresentationFormat>화면 슬라이드 쇼(16:9)</PresentationFormat>
  <Paragraphs>97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Raleway SemiBold</vt:lpstr>
      <vt:lpstr>Roboto Condensed Light</vt:lpstr>
      <vt:lpstr>Roboto</vt:lpstr>
      <vt:lpstr>Anaheim</vt:lpstr>
      <vt:lpstr>Barlow Condensed ExtraBold</vt:lpstr>
      <vt:lpstr>고도 M</vt:lpstr>
      <vt:lpstr>Arial</vt:lpstr>
      <vt:lpstr>Overpass Mono</vt:lpstr>
      <vt:lpstr>고도 B</vt:lpstr>
      <vt:lpstr>Nunito Light</vt:lpstr>
      <vt:lpstr>Programming Lesson by Slidesgo</vt:lpstr>
      <vt:lpstr>글자 – 글꼴 컨버터</vt:lpstr>
      <vt:lpstr>본 프로젝트는 다음 주제를 따릅니다.</vt:lpstr>
      <vt:lpstr>TABLE OF CONTENTS</vt:lpstr>
      <vt:lpstr>INTRODUCTION</vt:lpstr>
      <vt:lpstr>프로젝트 설명</vt:lpstr>
      <vt:lpstr>이 프로젝트는?</vt:lpstr>
      <vt:lpstr>사용 리소스</vt:lpstr>
      <vt:lpstr>프로젝트 내 사용 리소스</vt:lpstr>
      <vt:lpstr>코드 설명 및 시연</vt:lpstr>
      <vt:lpstr>PROCESS</vt:lpstr>
      <vt:lpstr>Step 1. Definition</vt:lpstr>
      <vt:lpstr>Step 2. Create Base</vt:lpstr>
      <vt:lpstr>Step 3. Input &amp; Generate</vt:lpstr>
      <vt:lpstr>Step 4. Load &amp; Capture</vt:lpstr>
      <vt:lpstr>Step 5. Paint in Base</vt:lpstr>
      <vt:lpstr>Step 6. Show</vt:lpstr>
      <vt:lpstr>Demo video</vt:lpstr>
      <vt:lpstr>마치며…</vt:lpstr>
      <vt:lpstr>감사합니다!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최용규</cp:lastModifiedBy>
  <cp:revision>3</cp:revision>
  <dcterms:modified xsi:type="dcterms:W3CDTF">2024-06-10T22:05:03Z</dcterms:modified>
</cp:coreProperties>
</file>